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4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4E47D-DE2B-4BFB-B5A1-AF3E0DB6022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A13A6-6035-43D7-880D-5AE13651E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46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13A6-6035-43D7-880D-5AE13651ED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13A6-6035-43D7-880D-5AE13651ED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8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8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8181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50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17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8081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068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701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264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31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491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095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080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04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649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2654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184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239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067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rello.com/b/hM2N6foj/2025-szfm-tabl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cuteled/2025-SZF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6600" b="1" dirty="0"/>
              <a:t>2025 SZFM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/>
              <a:t>GROUP 3 PROJEKTMUNKA</a:t>
            </a:r>
          </a:p>
          <a:p>
            <a:endParaRPr lang="hu-HU" dirty="0"/>
          </a:p>
          <a:p>
            <a:endParaRPr lang="hu-HU" dirty="0"/>
          </a:p>
          <a:p>
            <a:r>
              <a:rPr lang="hu-HU" sz="1800" i="1" dirty="0"/>
              <a:t>Koszta Félix, Erdélyi Péter, Dániel Magyar, </a:t>
            </a:r>
            <a:r>
              <a:rPr lang="hu-HU" sz="1800" i="1" dirty="0" err="1"/>
              <a:t>Hoszpodár</a:t>
            </a:r>
            <a:r>
              <a:rPr lang="hu-HU" sz="1800" i="1" dirty="0"/>
              <a:t> Patrik</a:t>
            </a:r>
          </a:p>
        </p:txBody>
      </p:sp>
    </p:spTree>
    <p:extLst>
      <p:ext uri="{BB962C8B-B14F-4D97-AF65-F5344CB8AC3E}">
        <p14:creationId xmlns:p14="http://schemas.microsoft.com/office/powerpoint/2010/main" val="357800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2A63E682-06FF-5D4A-B5FB-F41D4886E48C}"/>
              </a:ext>
            </a:extLst>
          </p:cNvPr>
          <p:cNvSpPr txBox="1"/>
          <p:nvPr/>
        </p:nvSpPr>
        <p:spPr>
          <a:xfrm>
            <a:off x="857840" y="1720840"/>
            <a:ext cx="869622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felhasználók űrlapon keresztül küldhetnek üzenetet a weboldalról.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Az űrlap JavaScript segítségével POST kérést küld a /</a:t>
            </a:r>
            <a:r>
              <a:rPr lang="hu-HU" dirty="0" err="1"/>
              <a:t>api</a:t>
            </a:r>
            <a:r>
              <a:rPr lang="hu-HU" dirty="0"/>
              <a:t>/</a:t>
            </a:r>
            <a:r>
              <a:rPr lang="hu-HU" dirty="0" err="1"/>
              <a:t>contact</a:t>
            </a:r>
            <a:r>
              <a:rPr lang="hu-HU" dirty="0"/>
              <a:t> végpontra.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backend oldalon a </a:t>
            </a:r>
            <a:r>
              <a:rPr lang="hu-HU" dirty="0" err="1"/>
              <a:t>ContactController</a:t>
            </a:r>
            <a:r>
              <a:rPr lang="hu-HU" dirty="0"/>
              <a:t> feldolgozza az adatokat:</a:t>
            </a:r>
            <a:br>
              <a:rPr lang="en-US" dirty="0"/>
            </a:br>
            <a:r>
              <a:rPr lang="en-US" dirty="0"/>
              <a:t>	- </a:t>
            </a:r>
            <a:r>
              <a:rPr lang="hu-HU" dirty="0"/>
              <a:t>Mentésre kerül egy </a:t>
            </a:r>
            <a:r>
              <a:rPr lang="hu-HU" dirty="0" err="1"/>
              <a:t>SupportMSG</a:t>
            </a:r>
            <a:r>
              <a:rPr lang="hu-HU" dirty="0"/>
              <a:t> objektum az adatbázisba (név, e-mail, üzenet, időpont).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Sikeres mentés után a kliens „Üzenet sikeresen elküldve!” visszajelzést kap.</a:t>
            </a:r>
            <a:endParaRPr lang="en-US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A0809BB-195A-8455-B057-CAC1E50AA850}"/>
              </a:ext>
            </a:extLst>
          </p:cNvPr>
          <p:cNvSpPr txBox="1"/>
          <p:nvPr/>
        </p:nvSpPr>
        <p:spPr>
          <a:xfrm>
            <a:off x="5205953" y="867266"/>
            <a:ext cx="1786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Kapcsolat</a:t>
            </a:r>
            <a:endParaRPr lang="en-US" sz="32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EE8922E-B61E-F26C-B1DE-AB1F1BA89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521" y="3429000"/>
            <a:ext cx="5564957" cy="266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45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493EFF9-72BC-B516-AEE5-DF86B602F440}"/>
              </a:ext>
            </a:extLst>
          </p:cNvPr>
          <p:cNvSpPr txBox="1"/>
          <p:nvPr/>
        </p:nvSpPr>
        <p:spPr>
          <a:xfrm>
            <a:off x="3684923" y="3044279"/>
            <a:ext cx="4822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Kérdések</a:t>
            </a:r>
            <a:r>
              <a:rPr lang="en-US" sz="4400" dirty="0"/>
              <a:t> </a:t>
            </a:r>
            <a:r>
              <a:rPr lang="en-US" sz="4400" dirty="0" err="1"/>
              <a:t>és</a:t>
            </a:r>
            <a:r>
              <a:rPr lang="en-US" sz="4400" dirty="0"/>
              <a:t> </a:t>
            </a:r>
            <a:r>
              <a:rPr lang="en-US" sz="4400" dirty="0" err="1"/>
              <a:t>válaszok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74979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0D05EF1-543B-C32A-EDB5-BBB4AEFC455E}"/>
              </a:ext>
            </a:extLst>
          </p:cNvPr>
          <p:cNvSpPr txBox="1"/>
          <p:nvPr/>
        </p:nvSpPr>
        <p:spPr>
          <a:xfrm>
            <a:off x="3454603" y="3044279"/>
            <a:ext cx="5282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Köszönöm</a:t>
            </a:r>
            <a:r>
              <a:rPr lang="en-US" sz="4400" dirty="0"/>
              <a:t> a </a:t>
            </a:r>
            <a:r>
              <a:rPr lang="en-US" sz="4400" dirty="0" err="1"/>
              <a:t>figyelmet</a:t>
            </a:r>
            <a:r>
              <a:rPr lang="en-US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03095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Elképzelés ötlet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1295402" y="2795954"/>
            <a:ext cx="925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Az eredeti koncepció, hogy egy </a:t>
            </a:r>
            <a:r>
              <a:rPr lang="hu-HU" dirty="0" err="1"/>
              <a:t>Wolt</a:t>
            </a:r>
            <a:r>
              <a:rPr lang="hu-HU" dirty="0"/>
              <a:t>/</a:t>
            </a:r>
            <a:r>
              <a:rPr lang="hu-HU" dirty="0" err="1"/>
              <a:t>Foodora</a:t>
            </a:r>
            <a:r>
              <a:rPr lang="hu-HU" dirty="0"/>
              <a:t> másolatot hozzunk létre. Ahol ételt/italt lehet rendelni</a:t>
            </a:r>
          </a:p>
          <a:p>
            <a:r>
              <a:rPr lang="hu-HU" dirty="0"/>
              <a:t>Különböző feladóktól(éttermi szolgáltatóktól)</a:t>
            </a:r>
          </a:p>
        </p:txBody>
      </p:sp>
      <p:sp>
        <p:nvSpPr>
          <p:cNvPr id="5" name="Téglalap 4"/>
          <p:cNvSpPr/>
          <p:nvPr/>
        </p:nvSpPr>
        <p:spPr>
          <a:xfrm>
            <a:off x="1380393" y="4185138"/>
            <a:ext cx="1934308" cy="1362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Üzemeltetési lehetőség</a:t>
            </a:r>
          </a:p>
        </p:txBody>
      </p:sp>
      <p:cxnSp>
        <p:nvCxnSpPr>
          <p:cNvPr id="7" name="Egyenes összekötő nyíllal 6"/>
          <p:cNvCxnSpPr>
            <a:stCxn id="5" idx="3"/>
          </p:cNvCxnSpPr>
          <p:nvPr/>
        </p:nvCxnSpPr>
        <p:spPr>
          <a:xfrm>
            <a:off x="3314701" y="4866542"/>
            <a:ext cx="1362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/>
          <p:cNvSpPr/>
          <p:nvPr/>
        </p:nvSpPr>
        <p:spPr>
          <a:xfrm>
            <a:off x="4677508" y="4185138"/>
            <a:ext cx="1934308" cy="1362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Piaci lehetőség</a:t>
            </a:r>
          </a:p>
        </p:txBody>
      </p:sp>
      <p:cxnSp>
        <p:nvCxnSpPr>
          <p:cNvPr id="11" name="Egyenes összekötő nyíllal 10"/>
          <p:cNvCxnSpPr>
            <a:stCxn id="10" idx="3"/>
          </p:cNvCxnSpPr>
          <p:nvPr/>
        </p:nvCxnSpPr>
        <p:spPr>
          <a:xfrm>
            <a:off x="6611816" y="4866542"/>
            <a:ext cx="1362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églalap 11"/>
          <p:cNvSpPr/>
          <p:nvPr/>
        </p:nvSpPr>
        <p:spPr>
          <a:xfrm>
            <a:off x="7974623" y="4185138"/>
            <a:ext cx="1934308" cy="1362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Felhasználói felület</a:t>
            </a:r>
          </a:p>
        </p:txBody>
      </p:sp>
      <p:cxnSp>
        <p:nvCxnSpPr>
          <p:cNvPr id="13" name="Egyenes összekötő nyíllal 12"/>
          <p:cNvCxnSpPr>
            <a:stCxn id="12" idx="3"/>
          </p:cNvCxnSpPr>
          <p:nvPr/>
        </p:nvCxnSpPr>
        <p:spPr>
          <a:xfrm>
            <a:off x="9908931" y="4866542"/>
            <a:ext cx="1362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8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Tervezett első soros ötletek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Bejelentkezés -&gt; felhasználói fiók (létrehozás/törlés és egyéb menedzsment)</a:t>
            </a:r>
          </a:p>
          <a:p>
            <a:r>
              <a:rPr lang="hu-HU" dirty="0"/>
              <a:t>Különböző felhasználói szerepkörök</a:t>
            </a:r>
          </a:p>
          <a:p>
            <a:r>
              <a:rPr lang="hu-HU" dirty="0"/>
              <a:t>Adminisztrációs felület</a:t>
            </a:r>
          </a:p>
          <a:p>
            <a:r>
              <a:rPr lang="hu-HU" dirty="0"/>
              <a:t>Dinamikus skálázhatóság</a:t>
            </a:r>
          </a:p>
          <a:p>
            <a:r>
              <a:rPr lang="hu-HU" dirty="0"/>
              <a:t>Adatvédelmi irányelvek</a:t>
            </a:r>
          </a:p>
          <a:p>
            <a:r>
              <a:rPr lang="hu-HU" dirty="0"/>
              <a:t>Kész piac képes termék koncepció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247" y="3677074"/>
            <a:ext cx="3950350" cy="1968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5531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D879DE-6E80-FD69-D280-052C71A6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</a:t>
            </a:r>
            <a:r>
              <a:rPr lang="en-US" dirty="0" err="1"/>
              <a:t>tábla</a:t>
            </a:r>
            <a:r>
              <a:rPr lang="en-US" dirty="0"/>
              <a:t> - Trello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B47DFE-DDE8-1503-8FD2-EA9FFE738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https://trello.com/b/hM2N6foj/2025-szfm-tabla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EAC64AB-786B-8C40-D8D6-B4DF8C51A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809" y="3172573"/>
            <a:ext cx="5380380" cy="2554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5186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65E72A-3E80-F46A-D3A9-A5EFEF6B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7983AFA-B911-1A2C-9C15-8F322377F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Link: </a:t>
            </a:r>
            <a:r>
              <a:rPr lang="en-US" dirty="0">
                <a:hlinkClick r:id="rId3"/>
              </a:rPr>
              <a:t>https://github.com/cucuteled/2025-SZFM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13844CC-AC0E-5096-9812-FBE86F55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550" y="3122139"/>
            <a:ext cx="5758897" cy="27537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10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AD60D2E4-D879-C0CC-CC18-F8AA16304F1F}"/>
              </a:ext>
            </a:extLst>
          </p:cNvPr>
          <p:cNvSpPr txBox="1"/>
          <p:nvPr/>
        </p:nvSpPr>
        <p:spPr>
          <a:xfrm>
            <a:off x="820132" y="1517714"/>
            <a:ext cx="52758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felhasználók azonosítását JSON Web </a:t>
            </a:r>
            <a:r>
              <a:rPr lang="hu-HU" dirty="0" err="1"/>
              <a:t>Token</a:t>
            </a:r>
            <a:r>
              <a:rPr lang="hu-HU" dirty="0"/>
              <a:t> (JWT) segítségével végezzük.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Bejelentkezéskor a backend JWT </a:t>
            </a:r>
            <a:r>
              <a:rPr lang="hu-HU" dirty="0" err="1"/>
              <a:t>tokent</a:t>
            </a:r>
            <a:r>
              <a:rPr lang="hu-HU" dirty="0"/>
              <a:t> generál, amit HTTP-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cookie</a:t>
            </a:r>
            <a:r>
              <a:rPr lang="hu-HU" dirty="0"/>
              <a:t>-ban tárolunk a kliens oldalon.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Minden későbbi kérésnél a szerver ellenőrzi a </a:t>
            </a:r>
            <a:r>
              <a:rPr lang="hu-HU" dirty="0" err="1"/>
              <a:t>token</a:t>
            </a:r>
            <a:r>
              <a:rPr lang="hu-HU" dirty="0"/>
              <a:t> érvényességét, így nincs szükség szerveroldali session kezelésre (</a:t>
            </a:r>
            <a:r>
              <a:rPr lang="hu-HU" dirty="0" err="1"/>
              <a:t>stateless</a:t>
            </a:r>
            <a:r>
              <a:rPr lang="hu-HU" dirty="0"/>
              <a:t> működés).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</a:t>
            </a:r>
            <a:r>
              <a:rPr lang="hu-HU" dirty="0" err="1"/>
              <a:t>JwtAuthenticationFilter</a:t>
            </a:r>
            <a:r>
              <a:rPr lang="hu-HU" dirty="0"/>
              <a:t> a bejövő kéréseknél ellenőrzi a </a:t>
            </a:r>
            <a:r>
              <a:rPr lang="hu-HU" dirty="0" err="1"/>
              <a:t>cookie</a:t>
            </a:r>
            <a:r>
              <a:rPr lang="hu-HU" dirty="0"/>
              <a:t>-ban lévő </a:t>
            </a:r>
            <a:r>
              <a:rPr lang="hu-HU" dirty="0" err="1"/>
              <a:t>tokent</a:t>
            </a:r>
            <a:r>
              <a:rPr lang="hu-HU" dirty="0"/>
              <a:t>, és ha az érvényes, beállítja a felhasználói kontextust.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Kijelentkezéskor a szerver törli a JWT </a:t>
            </a:r>
            <a:r>
              <a:rPr lang="hu-HU" dirty="0" err="1"/>
              <a:t>cookie</a:t>
            </a:r>
            <a:r>
              <a:rPr lang="hu-HU" dirty="0"/>
              <a:t>-t, ezzel érvényteleníti a munkamenetet.</a:t>
            </a:r>
            <a:endParaRPr lang="en-US" dirty="0"/>
          </a:p>
        </p:txBody>
      </p:sp>
      <p:pic>
        <p:nvPicPr>
          <p:cNvPr id="2050" name="Picture 2" descr="Spring Security: Implementing JWT Authentication in a RESTful Spring Boot  Application | by Inseok Chang | Medium">
            <a:extLst>
              <a:ext uri="{FF2B5EF4-FFF2-40B4-BE49-F238E27FC236}">
                <a16:creationId xmlns:a16="http://schemas.microsoft.com/office/drawing/2014/main" id="{FE1F6035-660B-5A16-B072-8C89ED5D8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853" y="1517714"/>
            <a:ext cx="5283015" cy="3690593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C01FDD9-3FE3-67DA-4434-3776F583A3ED}"/>
              </a:ext>
            </a:extLst>
          </p:cNvPr>
          <p:cNvSpPr txBox="1"/>
          <p:nvPr/>
        </p:nvSpPr>
        <p:spPr>
          <a:xfrm>
            <a:off x="2697637" y="723638"/>
            <a:ext cx="679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Autentikáció</a:t>
            </a:r>
            <a:r>
              <a:rPr lang="en-US" sz="3200" dirty="0"/>
              <a:t> - JWT</a:t>
            </a:r>
          </a:p>
        </p:txBody>
      </p:sp>
    </p:spTree>
    <p:extLst>
      <p:ext uri="{BB962C8B-B14F-4D97-AF65-F5344CB8AC3E}">
        <p14:creationId xmlns:p14="http://schemas.microsoft.com/office/powerpoint/2010/main" val="4159870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3B26624-6937-51BC-48B1-90F925E4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319" y="2300963"/>
            <a:ext cx="6520293" cy="3078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3C55590E-3582-E710-73D6-764C8D88B30E}"/>
              </a:ext>
            </a:extLst>
          </p:cNvPr>
          <p:cNvSpPr txBox="1"/>
          <p:nvPr/>
        </p:nvSpPr>
        <p:spPr>
          <a:xfrm>
            <a:off x="3909856" y="970960"/>
            <a:ext cx="4372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Felhasználói</a:t>
            </a:r>
            <a:r>
              <a:rPr lang="en-US" sz="3600" dirty="0"/>
              <a:t> </a:t>
            </a:r>
            <a:r>
              <a:rPr lang="en-US" sz="3600" dirty="0" err="1"/>
              <a:t>beállítások</a:t>
            </a:r>
            <a:endParaRPr lang="en-US" sz="36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FA28C42-C06F-6009-8F2E-5509FA2168AE}"/>
              </a:ext>
            </a:extLst>
          </p:cNvPr>
          <p:cNvSpPr txBox="1"/>
          <p:nvPr/>
        </p:nvSpPr>
        <p:spPr>
          <a:xfrm>
            <a:off x="980388" y="2055043"/>
            <a:ext cx="51156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adatok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Kupon</a:t>
            </a:r>
            <a:r>
              <a:rPr lang="en-US" dirty="0"/>
              <a:t> &amp; </a:t>
            </a:r>
            <a:r>
              <a:rPr lang="en-US" dirty="0" err="1"/>
              <a:t>Kreditek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Rendeléseim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Támogatás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segítségkérés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Adatvédelem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biztonság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Kijelentkezés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Fiók </a:t>
            </a:r>
            <a:r>
              <a:rPr lang="en-US" dirty="0" err="1"/>
              <a:t>törlése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56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0CCB99A-3D9F-BF1B-7752-30ED40B08A70}"/>
              </a:ext>
            </a:extLst>
          </p:cNvPr>
          <p:cNvSpPr txBox="1"/>
          <p:nvPr/>
        </p:nvSpPr>
        <p:spPr>
          <a:xfrm>
            <a:off x="4710331" y="1022808"/>
            <a:ext cx="2771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Étel </a:t>
            </a:r>
            <a:r>
              <a:rPr lang="en-US" sz="3200" dirty="0" err="1"/>
              <a:t>kiválasztása</a:t>
            </a:r>
            <a:endParaRPr lang="en-US" sz="32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8DFA111-2152-934E-8F4F-F50B20CE3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168" y="1990491"/>
            <a:ext cx="8135662" cy="38447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7125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27B21C6-7602-B64E-7E02-19D38DF6C1DE}"/>
              </a:ext>
            </a:extLst>
          </p:cNvPr>
          <p:cNvSpPr txBox="1"/>
          <p:nvPr/>
        </p:nvSpPr>
        <p:spPr>
          <a:xfrm>
            <a:off x="4371520" y="1136577"/>
            <a:ext cx="3448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Kosár </a:t>
            </a:r>
            <a:r>
              <a:rPr lang="en-US" sz="3600" dirty="0" err="1"/>
              <a:t>és</a:t>
            </a:r>
            <a:r>
              <a:rPr lang="en-US" sz="3600" dirty="0"/>
              <a:t> </a:t>
            </a:r>
            <a:r>
              <a:rPr lang="en-US" sz="3600" dirty="0" err="1"/>
              <a:t>Rendelés</a:t>
            </a:r>
            <a:endParaRPr lang="en-US" sz="36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047656A-2901-0DB3-FD0A-BA730A82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137" y="2351270"/>
            <a:ext cx="5314681" cy="2534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B92AD0B9-AACA-2EE4-5960-9062C6624718}"/>
              </a:ext>
            </a:extLst>
          </p:cNvPr>
          <p:cNvSpPr txBox="1"/>
          <p:nvPr/>
        </p:nvSpPr>
        <p:spPr>
          <a:xfrm>
            <a:off x="1112363" y="2351270"/>
            <a:ext cx="7106625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kosár</a:t>
            </a:r>
            <a:r>
              <a:rPr lang="en-US" dirty="0"/>
              <a:t> </a:t>
            </a:r>
            <a:r>
              <a:rPr lang="en-US" dirty="0" err="1"/>
              <a:t>tartalma</a:t>
            </a:r>
            <a:r>
              <a:rPr lang="en-US" dirty="0"/>
              <a:t> </a:t>
            </a:r>
            <a:r>
              <a:rPr lang="en-US" dirty="0" err="1"/>
              <a:t>felhasználónként</a:t>
            </a:r>
            <a:br>
              <a:rPr lang="en-US" dirty="0"/>
            </a:br>
            <a:r>
              <a:rPr lang="en-US" dirty="0" err="1"/>
              <a:t>elkülönítve</a:t>
            </a:r>
            <a:r>
              <a:rPr lang="en-US" dirty="0"/>
              <a:t> </a:t>
            </a:r>
            <a:r>
              <a:rPr lang="en-US" dirty="0" err="1"/>
              <a:t>tárolódik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adatbázisban</a:t>
            </a:r>
            <a:r>
              <a:rPr lang="en-US" dirty="0"/>
              <a:t>.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backend:</a:t>
            </a:r>
            <a:br>
              <a:rPr lang="en-US" dirty="0"/>
            </a:br>
            <a:r>
              <a:rPr lang="en-US" dirty="0" err="1"/>
              <a:t>kiszámolja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b="1" dirty="0" err="1"/>
              <a:t>összárat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alkalmazza</a:t>
            </a:r>
            <a:r>
              <a:rPr lang="en-US" dirty="0"/>
              <a:t> a </a:t>
            </a:r>
            <a:r>
              <a:rPr lang="en-US" b="1" dirty="0" err="1"/>
              <a:t>kiválasztott</a:t>
            </a:r>
            <a:r>
              <a:rPr lang="en-US" b="1" dirty="0"/>
              <a:t> </a:t>
            </a:r>
            <a:r>
              <a:rPr lang="en-US" b="1" dirty="0" err="1"/>
              <a:t>kuponokat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hozzáadja</a:t>
            </a:r>
            <a:r>
              <a:rPr lang="en-US" dirty="0"/>
              <a:t> a </a:t>
            </a:r>
            <a:r>
              <a:rPr lang="en-US" b="1" dirty="0" err="1"/>
              <a:t>szállítási</a:t>
            </a:r>
            <a:r>
              <a:rPr lang="en-US" b="1" dirty="0"/>
              <a:t> </a:t>
            </a:r>
            <a:r>
              <a:rPr lang="en-US" b="1" dirty="0" err="1"/>
              <a:t>díjat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kosár</a:t>
            </a:r>
            <a:r>
              <a:rPr lang="en-US" dirty="0"/>
              <a:t> </a:t>
            </a:r>
            <a:r>
              <a:rPr lang="en-US" dirty="0" err="1"/>
              <a:t>elemből</a:t>
            </a:r>
            <a:r>
              <a:rPr lang="en-US" dirty="0"/>
              <a:t> </a:t>
            </a:r>
            <a:r>
              <a:rPr lang="en-US" b="1" dirty="0" err="1"/>
              <a:t>OrderItem</a:t>
            </a:r>
            <a:br>
              <a:rPr lang="en-US" dirty="0"/>
            </a:br>
            <a:r>
              <a:rPr lang="en-US" dirty="0" err="1"/>
              <a:t>bejegyzést</a:t>
            </a:r>
            <a:r>
              <a:rPr lang="en-US" dirty="0"/>
              <a:t> </a:t>
            </a:r>
            <a:r>
              <a:rPr lang="en-US" dirty="0" err="1"/>
              <a:t>hoz</a:t>
            </a:r>
            <a:r>
              <a:rPr lang="en-US" dirty="0"/>
              <a:t> </a:t>
            </a:r>
            <a:r>
              <a:rPr lang="en-US" dirty="0" err="1"/>
              <a:t>létre</a:t>
            </a:r>
            <a:r>
              <a:rPr lang="en-US" dirty="0"/>
              <a:t>.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leadott</a:t>
            </a:r>
            <a:r>
              <a:rPr lang="en-US" dirty="0"/>
              <a:t> </a:t>
            </a:r>
            <a:r>
              <a:rPr lang="en-US" dirty="0" err="1"/>
              <a:t>rendelés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kuponok</a:t>
            </a:r>
            <a:r>
              <a:rPr lang="en-US" dirty="0"/>
              <a:t> </a:t>
            </a:r>
            <a:r>
              <a:rPr lang="en-US" dirty="0" err="1"/>
              <a:t>felhasználtnak</a:t>
            </a:r>
            <a:r>
              <a:rPr lang="en-US" dirty="0"/>
              <a:t> </a:t>
            </a:r>
            <a:r>
              <a:rPr lang="en-US" dirty="0" err="1"/>
              <a:t>jelölődnek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kosár</a:t>
            </a:r>
            <a:r>
              <a:rPr lang="en-US" dirty="0"/>
              <a:t> </a:t>
            </a:r>
            <a:r>
              <a:rPr lang="en-US" dirty="0" err="1"/>
              <a:t>automatikusan</a:t>
            </a:r>
            <a:r>
              <a:rPr lang="en-US" dirty="0"/>
              <a:t> </a:t>
            </a:r>
            <a:r>
              <a:rPr lang="en-US" dirty="0" err="1"/>
              <a:t>kiürül</a:t>
            </a:r>
            <a:r>
              <a:rPr lang="en-US" dirty="0"/>
              <a:t>.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felhasználó</a:t>
            </a:r>
            <a:r>
              <a:rPr lang="en-US" dirty="0"/>
              <a:t> </a:t>
            </a:r>
            <a:r>
              <a:rPr lang="en-US" dirty="0" err="1"/>
              <a:t>megtekintheti</a:t>
            </a:r>
            <a:r>
              <a:rPr lang="en-US" dirty="0"/>
              <a:t> a </a:t>
            </a:r>
            <a:r>
              <a:rPr lang="en-US" dirty="0" err="1"/>
              <a:t>korábbi</a:t>
            </a:r>
            <a:r>
              <a:rPr lang="en-US" dirty="0"/>
              <a:t> </a:t>
            </a:r>
            <a:r>
              <a:rPr lang="en-US" dirty="0" err="1"/>
              <a:t>rendeléseit</a:t>
            </a:r>
            <a:r>
              <a:rPr lang="en-US" dirty="0"/>
              <a:t> a /</a:t>
            </a:r>
            <a:r>
              <a:rPr lang="en-US" dirty="0" err="1"/>
              <a:t>myorders</a:t>
            </a:r>
            <a:r>
              <a:rPr lang="en-US" dirty="0"/>
              <a:t> </a:t>
            </a:r>
            <a:r>
              <a:rPr lang="en-US" dirty="0" err="1"/>
              <a:t>végponton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49992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kus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ku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kus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129</TotalTime>
  <Words>356</Words>
  <Application>Microsoft Office PowerPoint</Application>
  <PresentationFormat>Szélesvásznú</PresentationFormat>
  <Paragraphs>51</Paragraphs>
  <Slides>12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6" baseType="lpstr">
      <vt:lpstr>Aptos</vt:lpstr>
      <vt:lpstr>Arial</vt:lpstr>
      <vt:lpstr>Garamond</vt:lpstr>
      <vt:lpstr>Organikus</vt:lpstr>
      <vt:lpstr>2025 SZFM</vt:lpstr>
      <vt:lpstr>Elképzelés ötlet</vt:lpstr>
      <vt:lpstr>Tervezett első soros ötletek</vt:lpstr>
      <vt:lpstr>Kanban tábla - Trello</vt:lpstr>
      <vt:lpstr>GitHub Repository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 SZFM</dc:title>
  <dc:creator>-</dc:creator>
  <cp:lastModifiedBy>Hoszpodár Patrik</cp:lastModifiedBy>
  <cp:revision>13</cp:revision>
  <dcterms:created xsi:type="dcterms:W3CDTF">2025-10-02T11:39:06Z</dcterms:created>
  <dcterms:modified xsi:type="dcterms:W3CDTF">2025-10-13T16:15:38Z</dcterms:modified>
</cp:coreProperties>
</file>